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3"/>
  </p:sldMasterIdLst>
  <p:sldIdLst>
    <p:sldId id="265" r:id="rId4"/>
    <p:sldId id="257" r:id="rId5"/>
    <p:sldId id="258" r:id="rId6"/>
    <p:sldId id="260" r:id="rId7"/>
    <p:sldId id="261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05834-FBE2-4F97-821C-9A7C07C876E9}" v="3" dt="2024-05-09T08:22:59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microsoft.com/office/2016/11/relationships/changesInfo" Target="changesInfos/changesInfo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ana Benić" userId="S::marijana.benic@skole.hr::3c66dd61-5e32-46bc-b398-8be6b27c69bc" providerId="AD" clId="Web-{66D05834-FBE2-4F97-821C-9A7C07C876E9}"/>
    <pc:docChg chg="modSld">
      <pc:chgData name="Marijana Benić" userId="S::marijana.benic@skole.hr::3c66dd61-5e32-46bc-b398-8be6b27c69bc" providerId="AD" clId="Web-{66D05834-FBE2-4F97-821C-9A7C07C876E9}" dt="2024-05-09T08:22:59.270" v="1" actId="20577"/>
      <pc:docMkLst>
        <pc:docMk/>
      </pc:docMkLst>
      <pc:sldChg chg="modSp">
        <pc:chgData name="Marijana Benić" userId="S::marijana.benic@skole.hr::3c66dd61-5e32-46bc-b398-8be6b27c69bc" providerId="AD" clId="Web-{66D05834-FBE2-4F97-821C-9A7C07C876E9}" dt="2024-05-09T08:22:59.270" v="1" actId="20577"/>
        <pc:sldMkLst>
          <pc:docMk/>
          <pc:sldMk cId="2381636459" sldId="256"/>
        </pc:sldMkLst>
        <pc:spChg chg="mod">
          <ac:chgData name="Marijana Benić" userId="S::marijana.benic@skole.hr::3c66dd61-5e32-46bc-b398-8be6b27c69bc" providerId="AD" clId="Web-{66D05834-FBE2-4F97-821C-9A7C07C876E9}" dt="2024-05-09T08:22:59.270" v="1" actId="20577"/>
          <ac:spMkLst>
            <pc:docMk/>
            <pc:sldMk cId="2381636459" sldId="256"/>
            <ac:spMk id="3" creationId="{9F462289-9854-42A6-9CD6-8E2716140461}"/>
          </ac:spMkLst>
        </pc:spChg>
      </pc:sldChg>
    </pc:docChg>
  </pc:docChgLst>
  <pc:docChgLst>
    <pc:chgData name="Lana Čevapović" userId="S::lana.cevapovic@skole.hr::91b70a10-7c39-4680-9f67-a525069a47c6" providerId="AD" clId="Web-{682174EF-B0A2-3F38-E649-F811FA53B8C4}"/>
    <pc:docChg chg="modSld">
      <pc:chgData name="Lana Čevapović" userId="S::lana.cevapovic@skole.hr::91b70a10-7c39-4680-9f67-a525069a47c6" providerId="AD" clId="Web-{682174EF-B0A2-3F38-E649-F811FA53B8C4}" dt="2023-12-22T09:28:45.643" v="17" actId="20577"/>
      <pc:docMkLst>
        <pc:docMk/>
      </pc:docMkLst>
      <pc:sldChg chg="modSp">
        <pc:chgData name="Lana Čevapović" userId="S::lana.cevapovic@skole.hr::91b70a10-7c39-4680-9f67-a525069a47c6" providerId="AD" clId="Web-{682174EF-B0A2-3F38-E649-F811FA53B8C4}" dt="2023-12-22T09:24:01.053" v="11" actId="20577"/>
        <pc:sldMkLst>
          <pc:docMk/>
          <pc:sldMk cId="3391116502" sldId="257"/>
        </pc:sldMkLst>
        <pc:spChg chg="mod">
          <ac:chgData name="Lana Čevapović" userId="S::lana.cevapovic@skole.hr::91b70a10-7c39-4680-9f67-a525069a47c6" providerId="AD" clId="Web-{682174EF-B0A2-3F38-E649-F811FA53B8C4}" dt="2023-12-22T09:24:01.053" v="11" actId="20577"/>
          <ac:spMkLst>
            <pc:docMk/>
            <pc:sldMk cId="3391116502" sldId="257"/>
            <ac:spMk id="3" creationId="{631FAEAC-EE1C-4018-A653-5113477E1454}"/>
          </ac:spMkLst>
        </pc:spChg>
      </pc:sldChg>
      <pc:sldChg chg="delSp modSp">
        <pc:chgData name="Lana Čevapović" userId="S::lana.cevapovic@skole.hr::91b70a10-7c39-4680-9f67-a525069a47c6" providerId="AD" clId="Web-{682174EF-B0A2-3F38-E649-F811FA53B8C4}" dt="2023-12-22T09:28:45.643" v="17" actId="20577"/>
        <pc:sldMkLst>
          <pc:docMk/>
          <pc:sldMk cId="3795934217" sldId="258"/>
        </pc:sldMkLst>
        <pc:spChg chg="del">
          <ac:chgData name="Lana Čevapović" userId="S::lana.cevapovic@skole.hr::91b70a10-7c39-4680-9f67-a525069a47c6" providerId="AD" clId="Web-{682174EF-B0A2-3F38-E649-F811FA53B8C4}" dt="2023-12-22T09:24:06.694" v="12"/>
          <ac:spMkLst>
            <pc:docMk/>
            <pc:sldMk cId="3795934217" sldId="258"/>
            <ac:spMk id="2" creationId="{4CEC4A23-6718-4A32-9EA5-445FC829FEE9}"/>
          </ac:spMkLst>
        </pc:spChg>
        <pc:spChg chg="mod">
          <ac:chgData name="Lana Čevapović" userId="S::lana.cevapovic@skole.hr::91b70a10-7c39-4680-9f67-a525069a47c6" providerId="AD" clId="Web-{682174EF-B0A2-3F38-E649-F811FA53B8C4}" dt="2023-12-22T09:28:45.643" v="17" actId="20577"/>
          <ac:spMkLst>
            <pc:docMk/>
            <pc:sldMk cId="3795934217" sldId="258"/>
            <ac:spMk id="3" creationId="{A5DBA6AA-7AD8-4132-829B-AC6D3CF37347}"/>
          </ac:spMkLst>
        </pc:spChg>
      </pc:sldChg>
    </pc:docChg>
  </pc:docChgLst>
  <pc:docChgLst>
    <pc:chgData name="Lana Čevapović" userId="91b70a10-7c39-4680-9f67-a525069a47c6" providerId="ADAL" clId="{C8935EAF-B37B-0D40-AEE4-19AB40FDE42A}"/>
    <pc:docChg chg="modSld">
      <pc:chgData name="Lana Čevapović" userId="91b70a10-7c39-4680-9f67-a525069a47c6" providerId="ADAL" clId="{C8935EAF-B37B-0D40-AEE4-19AB40FDE42A}" dt="2023-12-22T10:17:02.769" v="4" actId="1076"/>
      <pc:docMkLst>
        <pc:docMk/>
      </pc:docMkLst>
      <pc:sldChg chg="modSp">
        <pc:chgData name="Lana Čevapović" userId="91b70a10-7c39-4680-9f67-a525069a47c6" providerId="ADAL" clId="{C8935EAF-B37B-0D40-AEE4-19AB40FDE42A}" dt="2023-12-22T10:15:01.068" v="0" actId="20577"/>
        <pc:sldMkLst>
          <pc:docMk/>
          <pc:sldMk cId="2381636459" sldId="256"/>
        </pc:sldMkLst>
        <pc:spChg chg="mod">
          <ac:chgData name="Lana Čevapović" userId="91b70a10-7c39-4680-9f67-a525069a47c6" providerId="ADAL" clId="{C8935EAF-B37B-0D40-AEE4-19AB40FDE42A}" dt="2023-12-22T10:15:01.068" v="0" actId="20577"/>
          <ac:spMkLst>
            <pc:docMk/>
            <pc:sldMk cId="2381636459" sldId="256"/>
            <ac:spMk id="3" creationId="{9F462289-9854-42A6-9CD6-8E2716140461}"/>
          </ac:spMkLst>
        </pc:spChg>
      </pc:sldChg>
      <pc:sldChg chg="modSp">
        <pc:chgData name="Lana Čevapović" userId="91b70a10-7c39-4680-9f67-a525069a47c6" providerId="ADAL" clId="{C8935EAF-B37B-0D40-AEE4-19AB40FDE42A}" dt="2023-12-22T10:17:02.769" v="4" actId="1076"/>
        <pc:sldMkLst>
          <pc:docMk/>
          <pc:sldMk cId="3795934217" sldId="258"/>
        </pc:sldMkLst>
        <pc:spChg chg="mod">
          <ac:chgData name="Lana Čevapović" userId="91b70a10-7c39-4680-9f67-a525069a47c6" providerId="ADAL" clId="{C8935EAF-B37B-0D40-AEE4-19AB40FDE42A}" dt="2023-12-22T10:17:02.769" v="4" actId="1076"/>
          <ac:spMkLst>
            <pc:docMk/>
            <pc:sldMk cId="3795934217" sldId="258"/>
            <ac:spMk id="3" creationId="{A5DBA6AA-7AD8-4132-829B-AC6D3CF373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0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05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1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5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7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94FCF792-F794-CD56-5A20-CD346A11EC33}"/>
              </a:ext>
            </a:extLst>
          </p:cNvPr>
          <p:cNvSpPr txBox="1">
            <a:spLocks/>
          </p:cNvSpPr>
          <p:nvPr/>
        </p:nvSpPr>
        <p:spPr>
          <a:xfrm>
            <a:off x="6096000" y="1069953"/>
            <a:ext cx="6100383" cy="2628536"/>
          </a:xfrm>
          <a:prstGeom prst="rect">
            <a:avLst/>
          </a:prstGeom>
        </p:spPr>
        <p:txBody>
          <a:bodyPr vert="horz" lIns="91440" tIns="45720" rIns="91440" bIns="45720" numCol="1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</a:rPr>
              <a:t>DOBRIŠA CESARIĆ</a:t>
            </a:r>
          </a:p>
          <a:p>
            <a:pPr algn="ctr">
              <a:spcAft>
                <a:spcPts val="600"/>
              </a:spcAft>
            </a:pPr>
            <a:endParaRPr lang="en-US" sz="4800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4800" dirty="0">
                <a:solidFill>
                  <a:schemeClr val="tx1"/>
                </a:solidFill>
              </a:rPr>
              <a:t>PJESME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54B323FB-99DC-4763-1F87-FEFA38F96389}"/>
              </a:ext>
            </a:extLst>
          </p:cNvPr>
          <p:cNvSpPr txBox="1">
            <a:spLocks/>
          </p:cNvSpPr>
          <p:nvPr/>
        </p:nvSpPr>
        <p:spPr>
          <a:xfrm>
            <a:off x="7443720" y="4757919"/>
            <a:ext cx="3404943" cy="1579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Čevapović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7.b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Jakšić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22.12.2023.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862C5253-DC41-D236-F4E9-8B3359546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" r="-2" b="17902"/>
          <a:stretch/>
        </p:blipFill>
        <p:spPr bwMode="auto">
          <a:xfrm>
            <a:off x="20" y="10"/>
            <a:ext cx="61003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3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BE525C-7656-4E55-99CA-097D181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69026"/>
            <a:ext cx="8911687" cy="1280890"/>
          </a:xfrm>
        </p:spPr>
        <p:txBody>
          <a:bodyPr anchor="ctr">
            <a:normAutofit/>
          </a:bodyPr>
          <a:lstStyle/>
          <a:p>
            <a:pPr algn="ctr"/>
            <a:r>
              <a:rPr lang="hr-HR" sz="4000" dirty="0">
                <a:solidFill>
                  <a:schemeClr val="tx1"/>
                </a:solidFill>
              </a:rPr>
              <a:t>BIOGRAFIJA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1FAEAC-EE1C-4018-A653-5113477E1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369" y="1849916"/>
            <a:ext cx="8915400" cy="46075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Rođen je u Požegi 10.1.1902.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Preminuo je u Zagrebu 18.12.1980.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Imao je ženu pod imenom Elza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Bio je hrvatski pjesnik i prevoditelj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Studirao je na Filozofskom fakultetu u Zagrebu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Radio je kao lektor i urednik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On je tipični urbani pjesnik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Mnoge su Cesarićeve pjesme uglazbljene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Objavljivao je prepjeve s njemačkoga, ruskoga, bugarskoga i slovenskoga jezika</a:t>
            </a:r>
          </a:p>
        </p:txBody>
      </p:sp>
    </p:spTree>
    <p:extLst>
      <p:ext uri="{BB962C8B-B14F-4D97-AF65-F5344CB8AC3E}">
        <p14:creationId xmlns:p14="http://schemas.microsoft.com/office/powerpoint/2010/main" val="339111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9000">
        <p:wheel spokes="1"/>
      </p:transition>
    </mc:Choice>
    <mc:Fallback>
      <p:transition spd="slow" advClick="0" advTm="9000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DBA6AA-7AD8-4132-829B-AC6D3CF3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50" y="967666"/>
            <a:ext cx="10278738" cy="5320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Dobitnik je Nagrade „Vladimir Nazor” za životno djelo (1967. g.) i Nagrade Goranov vijenac za cjelokupan pjesnički opus (1976. g.)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Prvu je pjesmu objavio 1916. u Pobratimu, a pjesničku afirmaciju stekao je u vodećim književnim časopisima (Kritika, Suvremenik, Literatura, Književnik, Hrvatska revija)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Najviše je pjesama objavio u Književnoj republici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Od 165 pjesama, njih 127 objavio je za života u 15 samostalnih zbirki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Jedan od „najmuzikalnijih hrvatskih pjesnika”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Pjesme mu odaju dojam spontanosti te lakoće i jednostavnosti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200" dirty="0"/>
              <a:t>Lirika mu odaje nenametljivu misaonost čovjeka čiji se svjetonazor temelji na uočavanju opreka između prolaznoga i vječnoga, realnoga i nerealnoga, običnoga i neobičnoga, lijepoga i ružnoga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379593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000">
        <p:wheel spokes="1"/>
      </p:transition>
    </mc:Choice>
    <mc:Fallback>
      <p:transition spd="slow" advClick="0" advTm="11000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ŽETVA – Ravnoplov">
            <a:extLst>
              <a:ext uri="{FF2B5EF4-FFF2-40B4-BE49-F238E27FC236}">
                <a16:creationId xmlns:a16="http://schemas.microsoft.com/office/drawing/2014/main" id="{9E3498D9-8178-0769-D191-644D3F3A2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33111"/>
          <a:stretch/>
        </p:blipFill>
        <p:spPr bwMode="auto">
          <a:xfrm>
            <a:off x="-1" y="3634739"/>
            <a:ext cx="12192001" cy="41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77B6AF5-BC0D-404C-A685-88A197945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t="36064"/>
          <a:stretch/>
        </p:blipFill>
        <p:spPr>
          <a:xfrm flipH="1">
            <a:off x="-2" y="-668144"/>
            <a:ext cx="12192000" cy="444462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F40B27-CE22-41A9-9B1F-15258833E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418" y="201168"/>
            <a:ext cx="8279159" cy="1153561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hr-HR" sz="5400" dirty="0">
                <a:solidFill>
                  <a:schemeClr val="tx1"/>
                </a:solidFill>
              </a:rPr>
              <a:t>SLAVONIJA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3A4E54-0051-4401-867C-6A135B3C2D9F}"/>
              </a:ext>
            </a:extLst>
          </p:cNvPr>
          <p:cNvSpPr txBox="1"/>
          <p:nvPr/>
        </p:nvSpPr>
        <p:spPr>
          <a:xfrm>
            <a:off x="599703" y="5262795"/>
            <a:ext cx="6916826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600" dirty="0"/>
              <a:t>Slušam... U klasju pjeva cvrčak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9040F2C5-7742-8CDF-FFE3-4B40D3C1DB0D}"/>
              </a:ext>
            </a:extLst>
          </p:cNvPr>
          <p:cNvSpPr txBox="1"/>
          <p:nvPr/>
        </p:nvSpPr>
        <p:spPr>
          <a:xfrm>
            <a:off x="5983549" y="2228671"/>
            <a:ext cx="5461808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600" dirty="0"/>
              <a:t>Stara se Slavonija opet</a:t>
            </a:r>
          </a:p>
          <a:p>
            <a:pPr marL="0" indent="0">
              <a:buNone/>
            </a:pPr>
            <a:r>
              <a:rPr lang="hr-HR" sz="3600" dirty="0"/>
              <a:t>Otkriva ganutome srcu.</a:t>
            </a:r>
          </a:p>
        </p:txBody>
      </p:sp>
    </p:spTree>
    <p:extLst>
      <p:ext uri="{BB962C8B-B14F-4D97-AF65-F5344CB8AC3E}">
        <p14:creationId xmlns:p14="http://schemas.microsoft.com/office/powerpoint/2010/main" val="13717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id="{82270415-F061-4D5A-BA16-28A3DCEE2090}"/>
              </a:ext>
            </a:extLst>
          </p:cNvPr>
          <p:cNvSpPr/>
          <p:nvPr/>
        </p:nvSpPr>
        <p:spPr>
          <a:xfrm>
            <a:off x="0" y="-125506"/>
            <a:ext cx="12192000" cy="69835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CBD582-FD2F-43AD-A6C0-5C62965220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-125506"/>
            <a:ext cx="12192000" cy="6161355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257C78EC-6A61-45B3-BCEB-231916EE7727}"/>
              </a:ext>
            </a:extLst>
          </p:cNvPr>
          <p:cNvSpPr/>
          <p:nvPr/>
        </p:nvSpPr>
        <p:spPr>
          <a:xfrm>
            <a:off x="0" y="3075160"/>
            <a:ext cx="12192000" cy="381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D48F2EF-D64C-43B5-A915-C32A0DFBA5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3075160"/>
            <a:ext cx="12170700" cy="5469593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A73176DA-0423-8E62-DDBD-31CDBDEA55F7}"/>
              </a:ext>
            </a:extLst>
          </p:cNvPr>
          <p:cNvSpPr txBox="1"/>
          <p:nvPr/>
        </p:nvSpPr>
        <p:spPr>
          <a:xfrm>
            <a:off x="5655076" y="296635"/>
            <a:ext cx="5521910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tx1"/>
                </a:solidFill>
              </a:rPr>
              <a:t>Da dani žetve dohode,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EBFB297-1B2F-CF97-9424-94DE71251CCD}"/>
              </a:ext>
            </a:extLst>
          </p:cNvPr>
          <p:cNvSpPr txBox="1"/>
          <p:nvPr/>
        </p:nvSpPr>
        <p:spPr>
          <a:xfrm>
            <a:off x="5752730" y="3075160"/>
            <a:ext cx="5958855" cy="1754326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600" dirty="0"/>
              <a:t>I da će skoro smeđi hrčak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/>
              <a:t>Žitu </a:t>
            </a:r>
            <a:r>
              <a:rPr lang="hr-HR" sz="3600" dirty="0" err="1"/>
              <a:t>doć</a:t>
            </a:r>
            <a:r>
              <a:rPr lang="hr-HR" sz="3600" dirty="0"/>
              <a:t> u pohode.</a:t>
            </a:r>
          </a:p>
        </p:txBody>
      </p:sp>
    </p:spTree>
    <p:extLst>
      <p:ext uri="{BB962C8B-B14F-4D97-AF65-F5344CB8AC3E}">
        <p14:creationId xmlns:p14="http://schemas.microsoft.com/office/powerpoint/2010/main" val="18266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tara, sama na putu - Penzin">
            <a:extLst>
              <a:ext uri="{FF2B5EF4-FFF2-40B4-BE49-F238E27FC236}">
                <a16:creationId xmlns:a16="http://schemas.microsoft.com/office/drawing/2014/main" id="{1C450193-26AB-89F6-2BFE-589E2179C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29544" b="2"/>
          <a:stretch/>
        </p:blipFill>
        <p:spPr bwMode="auto">
          <a:xfrm>
            <a:off x="7966643" y="476204"/>
            <a:ext cx="4492330" cy="627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2E0921BD-9CB5-1255-2CE9-ABA8EB451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4" r="4449"/>
          <a:stretch/>
        </p:blipFill>
        <p:spPr bwMode="auto">
          <a:xfrm>
            <a:off x="-1085076" y="476204"/>
            <a:ext cx="5205131" cy="6240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ĐERAM – Ravnoplov">
            <a:extLst>
              <a:ext uri="{FF2B5EF4-FFF2-40B4-BE49-F238E27FC236}">
                <a16:creationId xmlns:a16="http://schemas.microsoft.com/office/drawing/2014/main" id="{739AF5D4-8D28-021B-00E2-81B4EA3DC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8917" r="29356" b="18820"/>
          <a:stretch/>
        </p:blipFill>
        <p:spPr bwMode="auto">
          <a:xfrm>
            <a:off x="3594885" y="270360"/>
            <a:ext cx="5002228" cy="6131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12E4BE4-67F1-6BC3-882E-A9CA4DEFABC3}"/>
              </a:ext>
            </a:extLst>
          </p:cNvPr>
          <p:cNvSpPr txBox="1"/>
          <p:nvPr/>
        </p:nvSpPr>
        <p:spPr>
          <a:xfrm>
            <a:off x="219138" y="1545263"/>
            <a:ext cx="6443291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600" dirty="0"/>
              <a:t>Po stazi, koja poljem vodi,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7C7E133-BE6F-CE03-493E-C1CE122E8F2A}"/>
              </a:ext>
            </a:extLst>
          </p:cNvPr>
          <p:cNvSpPr txBox="1"/>
          <p:nvPr/>
        </p:nvSpPr>
        <p:spPr>
          <a:xfrm>
            <a:off x="3073126" y="2937487"/>
            <a:ext cx="6045745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sz="3600" dirty="0"/>
              <a:t>Dalekoj đermi žena hodi,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34760BF-44D7-31C4-C63A-5B52C678E19D}"/>
              </a:ext>
            </a:extLst>
          </p:cNvPr>
          <p:cNvSpPr txBox="1"/>
          <p:nvPr/>
        </p:nvSpPr>
        <p:spPr>
          <a:xfrm>
            <a:off x="6421820" y="5304218"/>
            <a:ext cx="5673786" cy="64633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600" dirty="0"/>
              <a:t>I pjeva za sebe, na putu, </a:t>
            </a:r>
          </a:p>
        </p:txBody>
      </p:sp>
    </p:spTree>
    <p:extLst>
      <p:ext uri="{BB962C8B-B14F-4D97-AF65-F5344CB8AC3E}">
        <p14:creationId xmlns:p14="http://schemas.microsoft.com/office/powerpoint/2010/main" val="26884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porazum o kreiranju i promociji turističkog brenda &quot;Slavonija&quot; - My CMS">
            <a:extLst>
              <a:ext uri="{FF2B5EF4-FFF2-40B4-BE49-F238E27FC236}">
                <a16:creationId xmlns:a16="http://schemas.microsoft.com/office/drawing/2014/main" id="{81F82C52-DDA7-B3D5-F41E-873697226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5" b="3801"/>
          <a:stretch/>
        </p:blipFill>
        <p:spPr bwMode="auto">
          <a:xfrm>
            <a:off x="-14197" y="1472084"/>
            <a:ext cx="12252962" cy="53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0F312E1-A025-4E58-9991-CA3A8B65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4569" cy="384678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1515521-5AEB-F31F-9941-ADF2FF1B77D8}"/>
              </a:ext>
            </a:extLst>
          </p:cNvPr>
          <p:cNvSpPr txBox="1"/>
          <p:nvPr/>
        </p:nvSpPr>
        <p:spPr>
          <a:xfrm>
            <a:off x="3762705" y="286932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r-HR" sz="3600" dirty="0"/>
              <a:t> Pjesmu široku, otegnutu,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9BD6869-094B-FFE2-CA23-CFDFD29878DA}"/>
              </a:ext>
            </a:extLst>
          </p:cNvPr>
          <p:cNvSpPr txBox="1"/>
          <p:nvPr/>
        </p:nvSpPr>
        <p:spPr>
          <a:xfrm>
            <a:off x="2207171" y="5769345"/>
            <a:ext cx="6243146" cy="646331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r-HR" sz="3600" dirty="0"/>
              <a:t> </a:t>
            </a:r>
            <a:r>
              <a:rPr lang="hr-HR" sz="3600" dirty="0" err="1"/>
              <a:t>Ko</a:t>
            </a:r>
            <a:r>
              <a:rPr lang="hr-HR" sz="3600" dirty="0"/>
              <a:t> ova zemlja što je rodi.</a:t>
            </a:r>
          </a:p>
        </p:txBody>
      </p:sp>
    </p:spTree>
    <p:extLst>
      <p:ext uri="{BB962C8B-B14F-4D97-AF65-F5344CB8AC3E}">
        <p14:creationId xmlns:p14="http://schemas.microsoft.com/office/powerpoint/2010/main" val="16920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A6C4EB992B041AB40E884027B1BB6" ma:contentTypeVersion="12" ma:contentTypeDescription="Stvaranje novog dokumenta." ma:contentTypeScope="" ma:versionID="f080f6c5f369572f2d25f3202d35ab8c">
  <xsd:schema xmlns:xsd="http://www.w3.org/2001/XMLSchema" xmlns:xs="http://www.w3.org/2001/XMLSchema" xmlns:p="http://schemas.microsoft.com/office/2006/metadata/properties" xmlns:ns2="6fc563e1-4deb-4d1e-9395-a5106313e439" targetNamespace="http://schemas.microsoft.com/office/2006/metadata/properties" ma:root="true" ma:fieldsID="7b695031184d7cebab43997bbd84c217" ns2:_="">
    <xsd:import namespace="6fc563e1-4deb-4d1e-9395-a5106313e4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563e1-4deb-4d1e-9395-a5106313e4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2AD36-04C3-4959-BC49-21EBAA742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BF8A20-9DAF-462E-8C03-641E61E81C0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fc563e1-4deb-4d1e-9395-a5106313e43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262</Words>
  <Application>Microsoft Office PowerPoint</Application>
  <PresentationFormat>Široki zaslon</PresentationFormat>
  <Paragraphs>36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Pramen</vt:lpstr>
      <vt:lpstr>PowerPoint prezentacija</vt:lpstr>
      <vt:lpstr>BIOGRAFIJA</vt:lpstr>
      <vt:lpstr>PowerPoint prezentacija</vt:lpstr>
      <vt:lpstr>SLAVONIJA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DOBRIŠA CESARIĆ,PJESME</dc:title>
  <dc:creator>Ucenik</dc:creator>
  <cp:lastModifiedBy>Marijana Benić</cp:lastModifiedBy>
  <cp:revision>37</cp:revision>
  <dcterms:created xsi:type="dcterms:W3CDTF">2023-12-22T07:10:33Z</dcterms:created>
  <dcterms:modified xsi:type="dcterms:W3CDTF">2024-05-13T13:12:12Z</dcterms:modified>
</cp:coreProperties>
</file>