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93" r:id="rId3"/>
    <p:sldId id="257" r:id="rId4"/>
    <p:sldId id="259" r:id="rId5"/>
    <p:sldId id="260" r:id="rId6"/>
    <p:sldId id="258" r:id="rId7"/>
    <p:sldId id="262" r:id="rId8"/>
    <p:sldId id="261" r:id="rId9"/>
    <p:sldId id="280" r:id="rId10"/>
    <p:sldId id="263" r:id="rId11"/>
    <p:sldId id="281" r:id="rId12"/>
    <p:sldId id="265" r:id="rId13"/>
    <p:sldId id="282" r:id="rId14"/>
    <p:sldId id="264" r:id="rId15"/>
    <p:sldId id="266" r:id="rId16"/>
    <p:sldId id="286" r:id="rId17"/>
    <p:sldId id="285" r:id="rId18"/>
    <p:sldId id="284" r:id="rId19"/>
    <p:sldId id="267" r:id="rId20"/>
    <p:sldId id="268" r:id="rId21"/>
    <p:sldId id="287" r:id="rId22"/>
    <p:sldId id="269" r:id="rId23"/>
    <p:sldId id="270" r:id="rId24"/>
    <p:sldId id="271" r:id="rId25"/>
    <p:sldId id="272" r:id="rId26"/>
    <p:sldId id="273" r:id="rId27"/>
    <p:sldId id="288" r:id="rId28"/>
    <p:sldId id="289" r:id="rId29"/>
    <p:sldId id="274" r:id="rId30"/>
    <p:sldId id="290" r:id="rId31"/>
    <p:sldId id="275" r:id="rId32"/>
    <p:sldId id="276" r:id="rId33"/>
    <p:sldId id="292" r:id="rId34"/>
    <p:sldId id="291" r:id="rId35"/>
    <p:sldId id="277" r:id="rId36"/>
    <p:sldId id="278" r:id="rId37"/>
    <p:sldId id="279" r:id="rId3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E89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45" autoAdjust="0"/>
  </p:normalViewPr>
  <p:slideViewPr>
    <p:cSldViewPr>
      <p:cViewPr>
        <p:scale>
          <a:sx n="100" d="100"/>
          <a:sy n="100" d="100"/>
        </p:scale>
        <p:origin x="-29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3FE3B-6C5E-4AA4-9BA6-B490A9831E87}" type="datetimeFigureOut">
              <a:rPr lang="hr-HR" smtClean="0"/>
              <a:t>21.10.2013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99D56-0034-4E50-A0BB-A606D52E27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8940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99D56-0034-4E50-A0BB-A606D52E274F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6392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B4B-A697-43EC-91AC-A884F3A09AD9}" type="datetimeFigureOut">
              <a:rPr lang="hr-HR" smtClean="0"/>
              <a:t>21.10.2013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56745DE-BE60-43EE-9300-06B02A4F7AD7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B4B-A697-43EC-91AC-A884F3A09AD9}" type="datetimeFigureOut">
              <a:rPr lang="hr-HR" smtClean="0"/>
              <a:t>21.10.2013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45DE-BE60-43EE-9300-06B02A4F7AD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B4B-A697-43EC-91AC-A884F3A09AD9}" type="datetimeFigureOut">
              <a:rPr lang="hr-HR" smtClean="0"/>
              <a:t>21.10.2013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45DE-BE60-43EE-9300-06B02A4F7AD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B4B-A697-43EC-91AC-A884F3A09AD9}" type="datetimeFigureOut">
              <a:rPr lang="hr-HR" smtClean="0"/>
              <a:t>21.10.2013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45DE-BE60-43EE-9300-06B02A4F7AD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B4B-A697-43EC-91AC-A884F3A09AD9}" type="datetimeFigureOut">
              <a:rPr lang="hr-HR" smtClean="0"/>
              <a:t>21.10.2013</a:t>
            </a:fld>
            <a:endParaRPr lang="hr-HR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45DE-BE60-43EE-9300-06B02A4F7AD7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B4B-A697-43EC-91AC-A884F3A09AD9}" type="datetimeFigureOut">
              <a:rPr lang="hr-HR" smtClean="0"/>
              <a:t>21.10.2013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45DE-BE60-43EE-9300-06B02A4F7AD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B4B-A697-43EC-91AC-A884F3A09AD9}" type="datetimeFigureOut">
              <a:rPr lang="hr-HR" smtClean="0"/>
              <a:t>21.10.2013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45DE-BE60-43EE-9300-06B02A4F7AD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B4B-A697-43EC-91AC-A884F3A09AD9}" type="datetimeFigureOut">
              <a:rPr lang="hr-HR" smtClean="0"/>
              <a:t>21.10.2013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45DE-BE60-43EE-9300-06B02A4F7AD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B4B-A697-43EC-91AC-A884F3A09AD9}" type="datetimeFigureOut">
              <a:rPr lang="hr-HR" smtClean="0"/>
              <a:t>21.10.2013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45DE-BE60-43EE-9300-06B02A4F7AD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B4B-A697-43EC-91AC-A884F3A09AD9}" type="datetimeFigureOut">
              <a:rPr lang="hr-HR" smtClean="0"/>
              <a:t>21.10.2013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45DE-BE60-43EE-9300-06B02A4F7AD7}" type="slidenum">
              <a:rPr lang="hr-HR" smtClean="0"/>
              <a:t>‹#›</a:t>
            </a:fld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B4B-A697-43EC-91AC-A884F3A09AD9}" type="datetimeFigureOut">
              <a:rPr lang="hr-HR" smtClean="0"/>
              <a:t>21.10.2013</a:t>
            </a:fld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45DE-BE60-43EE-9300-06B02A4F7AD7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237CB4B-A697-43EC-91AC-A884F3A09AD9}" type="datetimeFigureOut">
              <a:rPr lang="hr-HR" smtClean="0"/>
              <a:t>21.10.2013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56745DE-BE60-43EE-9300-06B02A4F7AD7}" type="slidenum">
              <a:rPr lang="hr-HR" smtClean="0"/>
              <a:t>‹#›</a:t>
            </a:fld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b-ams.xx.fbcdn.net/hphotos-ash4/1381435_10151901001866329_183204503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936"/>
            <a:ext cx="9144000" cy="51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4725144"/>
            <a:ext cx="6400800" cy="913656"/>
          </a:xfrm>
        </p:spPr>
        <p:txBody>
          <a:bodyPr/>
          <a:lstStyle/>
          <a:p>
            <a:pPr algn="r"/>
            <a:r>
              <a:rPr lang="hr-HR" dirty="0" smtClean="0"/>
              <a:t>Marija Jukić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1. radni posjet: ADANA, TURSKA</a:t>
            </a:r>
            <a:endParaRPr lang="hr-HR" dirty="0"/>
          </a:p>
        </p:txBody>
      </p:sp>
      <p:sp>
        <p:nvSpPr>
          <p:cNvPr id="4" name="AutoShape 2" descr="Description: Description: EU_flag_LLP_CR-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4" descr="Description: Description: EU_flag_LLP_CR-0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6" descr="Description: Description: EU_flag_LLP_CR-0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31" name="Picture 7" descr="C:\Documents and Settings\Jukic\Desktop\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068" y="5865043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Jukic\Desktop\turska1\PA080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1808"/>
            <a:ext cx="3936437" cy="2952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Jukic\Desktop\turska1\PA08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5792"/>
            <a:ext cx="3979147" cy="29843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Jukic\Desktop\turska1\PA080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3919744" cy="29398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Jukic\Desktop\turska1\PA0800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78" y="3429000"/>
            <a:ext cx="3919744" cy="29398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781" y="6237312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8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Jukic\Desktop\turska1\PA08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332656"/>
            <a:ext cx="7802880" cy="58521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6128852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miješeno lice 2"/>
          <p:cNvSpPr/>
          <p:nvPr/>
        </p:nvSpPr>
        <p:spPr>
          <a:xfrm rot="758502">
            <a:off x="6658822" y="379237"/>
            <a:ext cx="1695483" cy="1491012"/>
          </a:xfrm>
          <a:prstGeom prst="smileyFac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122" name="Picture 2" descr="C:\Documents and Settings\Jukic\Desktop\turska1\PA080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96952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Jukic\Desktop\turska1\PA080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383253" cy="253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251519" y="5225250"/>
            <a:ext cx="288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err="1"/>
              <a:t>Afíyet</a:t>
            </a:r>
            <a:r>
              <a:rPr lang="hr-HR" sz="3200" dirty="0"/>
              <a:t> </a:t>
            </a:r>
            <a:r>
              <a:rPr lang="hr-HR" sz="3200" dirty="0" err="1"/>
              <a:t>olsun</a:t>
            </a:r>
            <a:r>
              <a:rPr lang="hr-HR" sz="3200" dirty="0" smtClean="0"/>
              <a:t>!!! </a:t>
            </a:r>
            <a:endParaRPr lang="hr-HR" sz="3200" dirty="0"/>
          </a:p>
        </p:txBody>
      </p:sp>
      <p:pic>
        <p:nvPicPr>
          <p:cNvPr id="4104" name="Picture 8" descr="https://fbcdn-sphotos-g-a.akamaihd.net/hphotos-ak-frc3/1385320_10151900999571329_37986095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08" y="3212976"/>
            <a:ext cx="3123022" cy="17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85" y="5949280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8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100" smtClean="0"/>
              <a:t>I dok su učitelji sastančili, cure su postale zvijezde</a:t>
            </a:r>
            <a:r>
              <a:rPr lang="hr-HR" smtClean="0"/>
              <a:t>…</a:t>
            </a:r>
            <a:endParaRPr lang="hr-HR" dirty="0"/>
          </a:p>
        </p:txBody>
      </p:sp>
      <p:pic>
        <p:nvPicPr>
          <p:cNvPr id="4" name="Picture 2" descr="https://fbcdn-sphotos-f-a.akamaihd.net/hphotos-ak-ash3/582445_10151900999976329_30794104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56" y="1196752"/>
            <a:ext cx="7934688" cy="45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C:\Documents and Settings\Jukic\Desktop\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601" y="5949280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5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Jukic\Desktop\turska1\PA080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960440" cy="2970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Jukic\Desktop\turska1\PA080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3304"/>
            <a:ext cx="3960440" cy="2970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Jukic\Desktop\turska1\PA0800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44" y="2708920"/>
            <a:ext cx="4824536" cy="36184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webweaver.nu/clipart/img/nature/planets/smiling-gold-st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378" y="2708920"/>
            <a:ext cx="4003204" cy="399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77" y="6067425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48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hr-HR" sz="3200" dirty="0" smtClean="0"/>
              <a:t>Razgledavanje</a:t>
            </a:r>
            <a:r>
              <a:rPr lang="hr-HR" dirty="0" smtClean="0"/>
              <a:t>…</a:t>
            </a:r>
            <a:endParaRPr lang="hr-HR" dirty="0"/>
          </a:p>
        </p:txBody>
      </p:sp>
      <p:pic>
        <p:nvPicPr>
          <p:cNvPr id="6146" name="Picture 2" descr="C:\Documents and Settings\Jukic\Desktop\turska1\PA080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8" y="849612"/>
            <a:ext cx="3750160" cy="281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Jukic\Desktop\turska1\PA080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8" y="3789040"/>
            <a:ext cx="3750160" cy="281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Documents and Settings\Jukic\Desktop\turska2\PA100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908720"/>
            <a:ext cx="3671349" cy="275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Documents and Settings\Jukic\Desktop\turska1\PA0801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43" y="3789040"/>
            <a:ext cx="3671349" cy="275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C:\Documents and Settings\Jukic\Desktop\image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067425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7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9" descr="C:\Documents and Settings\Jukic\Desktop\turska2\PA100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989"/>
            <a:ext cx="4681728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fbcdn-sphotos-c-a.akamaihd.net/hphotos-ak-prn2/1385571_10151901000291329_43262973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2166039" cy="381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fbcdn-sphotos-h-a.akamaihd.net/hphotos-ak-ash4/1378714_10151900999981329_143991985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890"/>
            <a:ext cx="3760917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052483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41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8" descr="https://fbcdn-sphotos-b-a.akamaihd.net/hphotos-ak-prn1/996032_10151901000636329_132000083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75992"/>
            <a:ext cx="6047656" cy="343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scontent-a-ams.xx.fbcdn.net/hphotos-prn2/1377004_10151901000321329_180098864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2727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Jukic\Desktop\turska1\PA080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6712"/>
            <a:ext cx="3483840" cy="261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984" y="5949280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10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12" descr="https://fbcdn-sphotos-a-a.akamaihd.net/hphotos-ak-prn2/1383324_10151901001116329_172725660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96952"/>
            <a:ext cx="6479704" cy="3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fbcdn-sphotos-g-a.akamaihd.net/hphotos-ak-frc1/64225_10151901001131329_10723870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4450929" cy="252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Documents and Settings\Jukic\Desktop\turska1\PA080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Documents and Settings\Jukic\Desktop\turska1\PA0801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6" y="2204864"/>
            <a:ext cx="4177672" cy="313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95591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Drugi radni dan - </a:t>
            </a:r>
            <a:r>
              <a:rPr lang="hr-HR" dirty="0" err="1" smtClean="0"/>
              <a:t>Gaziantep</a:t>
            </a:r>
            <a:endParaRPr lang="hr-HR" dirty="0"/>
          </a:p>
        </p:txBody>
      </p:sp>
      <p:pic>
        <p:nvPicPr>
          <p:cNvPr id="7170" name="Picture 2" descr="C:\Documents and Settings\Jukic\Desktop\turska2\PA09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84" y="1124744"/>
            <a:ext cx="4681728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Jukic\Desktop\turska2\PA09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105216" cy="232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Jukic\Desktop\turska2\PA09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84" y="4005064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Jukic\Desktop\turska2\PA09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64" y="3576020"/>
            <a:ext cx="4042256" cy="303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Documents and Settings\Jukic\Desktop\turska2\PA090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39240"/>
            <a:ext cx="2927744" cy="219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062092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6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Cilj posjeta: upoznavanje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248472"/>
          </a:xfrm>
        </p:spPr>
        <p:txBody>
          <a:bodyPr>
            <a:normAutofit/>
          </a:bodyPr>
          <a:lstStyle/>
          <a:p>
            <a:pPr marL="114300" lvl="0" indent="0">
              <a:buNone/>
            </a:pPr>
            <a:endParaRPr lang="hr-HR" dirty="0" smtClean="0"/>
          </a:p>
          <a:p>
            <a:pPr lvl="0"/>
            <a:r>
              <a:rPr lang="hr-HR" dirty="0" smtClean="0"/>
              <a:t>Proširiti </a:t>
            </a:r>
            <a:r>
              <a:rPr lang="hr-HR" dirty="0"/>
              <a:t>učeničko znanje o povijesti fotografije </a:t>
            </a:r>
            <a:r>
              <a:rPr lang="hr-HR" dirty="0" smtClean="0"/>
              <a:t>u </a:t>
            </a:r>
            <a:r>
              <a:rPr lang="hr-HR" dirty="0"/>
              <a:t>njihovim i partnerskim zemljama</a:t>
            </a:r>
          </a:p>
          <a:p>
            <a:pPr lvl="0"/>
            <a:r>
              <a:rPr lang="hr-HR" dirty="0" smtClean="0"/>
              <a:t>Učiniti </a:t>
            </a:r>
            <a:r>
              <a:rPr lang="hr-HR" dirty="0"/>
              <a:t>učenike osjetljivima na opažanje okolne </a:t>
            </a:r>
            <a:r>
              <a:rPr lang="hr-HR" dirty="0" smtClean="0"/>
              <a:t>ljepote</a:t>
            </a:r>
          </a:p>
          <a:p>
            <a:pPr lvl="0"/>
            <a:r>
              <a:rPr lang="hr-HR" dirty="0" smtClean="0"/>
              <a:t>Poboljšati </a:t>
            </a:r>
            <a:r>
              <a:rPr lang="hr-HR" dirty="0"/>
              <a:t>jezične vještine</a:t>
            </a:r>
          </a:p>
          <a:p>
            <a:pPr lvl="0"/>
            <a:r>
              <a:rPr lang="hr-HR" dirty="0" smtClean="0"/>
              <a:t>Zainteresirati </a:t>
            </a:r>
            <a:r>
              <a:rPr lang="hr-HR" dirty="0"/>
              <a:t>učenike za </a:t>
            </a:r>
            <a:r>
              <a:rPr lang="hr-HR" dirty="0" smtClean="0"/>
              <a:t>fotografiju</a:t>
            </a:r>
          </a:p>
          <a:p>
            <a:pPr lvl="0"/>
            <a:r>
              <a:rPr lang="hr-HR" dirty="0" smtClean="0"/>
              <a:t>Učvrstiti suradnju između škola partnera</a:t>
            </a:r>
          </a:p>
          <a:p>
            <a:pPr lvl="0"/>
            <a:r>
              <a:rPr lang="hr-HR" dirty="0" smtClean="0"/>
              <a:t>Upoznati tursku kulturu i običaje</a:t>
            </a:r>
            <a:endParaRPr lang="hr-HR" dirty="0"/>
          </a:p>
        </p:txBody>
      </p:sp>
      <p:pic>
        <p:nvPicPr>
          <p:cNvPr id="4098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877272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84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Jukic\Desktop\turska2\PA09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8176"/>
            <a:ext cx="5408560" cy="405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Jukic\Desktop\turska2\PA09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14596"/>
            <a:ext cx="3352530" cy="25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fbcdn-sphotos-d-a.akamaihd.net/hphotos-ak-frc3/1383206_10151901003311329_106361661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8" y="4358219"/>
            <a:ext cx="4392488" cy="24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56" y="6094859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4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bcdn-sphotos-c-a.akamaihd.net/hphotos-ak-ash3/1395146_10151901003121329_106188977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75194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035" y="5949280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Jukic\Desktop\turska2\PA09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Jukic\Desktop\turska2\PA09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48" y="26064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Jukic\Desktop\turska2\PA090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3791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Documents and Settings\Jukic\Desktop\turska2\PA090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48" y="353791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6165304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1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Jukic\Desktop\turska2\PA09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Jukic\Desktop\turska2\PA090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038" y="332656"/>
            <a:ext cx="4033656" cy="30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Jukic\Desktop\turska2\PA090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817632" cy="286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Documents and Settings\Jukic\Desktop\turska2\PA090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29" y="3429000"/>
            <a:ext cx="4201675" cy="315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112960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6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Jukic\Desktop\turska2\PA090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" y="109735"/>
            <a:ext cx="4681728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ocuments and Settings\Jukic\Desktop\turska2\PA090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91" y="109735"/>
            <a:ext cx="4690924" cy="351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Documents and Settings\Jukic\Desktop\turska2\PA090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1008"/>
            <a:ext cx="4393696" cy="329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6165304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17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Jukic\Desktop\turska2\PA090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cuments and Settings\Jukic\Desktop\turska2\PA090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4033656" cy="30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Documents and Settings\Jukic\Desktop\turska2\PA090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0" y="3375272"/>
            <a:ext cx="4066720" cy="305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Documents and Settings\Jukic\Desktop\turska2\PA0900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342120"/>
            <a:ext cx="4052277" cy="30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357607"/>
            <a:ext cx="1440160" cy="55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Treći radni dan</a:t>
            </a:r>
            <a:endParaRPr lang="hr-HR" dirty="0"/>
          </a:p>
        </p:txBody>
      </p:sp>
      <p:pic>
        <p:nvPicPr>
          <p:cNvPr id="13314" name="Picture 2" descr="C:\Documents and Settings\Jukic\Desktop\turska2\PA100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40" y="1700808"/>
            <a:ext cx="6576731" cy="49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6067425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9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Jukic\Desktop\turska2\PA100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Jukic\Desktop\turska2\PA100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3038"/>
            <a:ext cx="3916650" cy="293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950793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395536" y="908720"/>
            <a:ext cx="15841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 err="1" smtClean="0"/>
              <a:t>Iyi</a:t>
            </a:r>
            <a:r>
              <a:rPr lang="hr-HR" dirty="0" smtClean="0"/>
              <a:t> </a:t>
            </a:r>
            <a:r>
              <a:rPr lang="hr-HR" dirty="0" err="1" smtClean="0"/>
              <a:t>akşamlar</a:t>
            </a:r>
            <a:r>
              <a:rPr lang="hr-HR" dirty="0" smtClean="0"/>
              <a:t>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8147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Documents and Settings\Jukic\Desktop\turska2\PA100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860783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91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Documents and Settings\Jukic\Desktop\turska2\PA100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379"/>
            <a:ext cx="4681728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Documents and Settings\Jukic\Desktop\turska2\PA100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4688"/>
            <a:ext cx="4681728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fbcdn-sphotos-a-a.akamaihd.net/hphotos-ak-prn2/1393792_10151901005231329_155243835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9675"/>
            <a:ext cx="3822973" cy="673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469" y="6033145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2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Jukic\Desktop\turska1\PA07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7344816" cy="5508612"/>
          </a:xfrm>
          <a:prstGeom prst="rect">
            <a:avLst/>
          </a:prstGeom>
          <a:noFill/>
          <a:effectLst>
            <a:glow rad="101600">
              <a:schemeClr val="accent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>
                <a:solidFill>
                  <a:srgbClr val="FF3300"/>
                </a:solidFill>
              </a:rPr>
              <a:t>Polazak - Zagreb</a:t>
            </a:r>
            <a:endParaRPr lang="hr-HR" dirty="0">
              <a:solidFill>
                <a:srgbClr val="FF3300"/>
              </a:solidFill>
            </a:endParaRPr>
          </a:p>
        </p:txBody>
      </p:sp>
      <p:pic>
        <p:nvPicPr>
          <p:cNvPr id="1026" name="Picture 2" descr="C:\Documents and Settings\Jukic\Desktop\turska1\PA0700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2924944"/>
            <a:ext cx="4322618" cy="32419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bevelT/>
            <a:extrusionClr>
              <a:schemeClr val="accent1">
                <a:lumMod val="75000"/>
              </a:schemeClr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08898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9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Jukic\Desktop\turska2\PA100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681728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Jukic\Desktop\turska2\PA100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681728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933697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9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Jukic\Desktop\turska2\PA100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Jukic\Desktop\turska2\PA100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4033656" cy="30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Documents and Settings\Jukic\Desktop\turska2\PA100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5592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Documents and Settings\Jukic\Desktop\turska2\PA1001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55014"/>
            <a:ext cx="4033656" cy="30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5877272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Jukic\Desktop\turska3\PA1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Documents and Settings\Jukic\Desktop\turska3\PA10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04" y="260648"/>
            <a:ext cx="4681728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Documents and Settings\Jukic\Desktop\turska3\PA10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640" y="3140968"/>
            <a:ext cx="4681728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76" y="5916507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content-b-ams.xx.fbcdn.net/hphotos-frc3/1374779_10151901006361329_19433267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9" y="548680"/>
            <a:ext cx="9144000" cy="51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5877272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7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Jukic\Desktop\turska3\PA10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1698"/>
            <a:ext cx="8052840" cy="60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94" y="6067425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7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Jukic\Desktop\turska3\PA10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6656"/>
            <a:ext cx="4117771" cy="308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Documents and Settings\Jukic\Desktop\turska3\PA10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28" y="188640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Documents and Settings\Jukic\Desktop\turska3\PA10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28" y="3475352"/>
            <a:ext cx="4126155" cy="309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fbcdn-sphotos-d-a.akamaihd.net/hphotos-ak-ash4/1378768_10151901006511329_126917575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60427"/>
            <a:ext cx="4572000" cy="25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793" y="6067425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67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Jukic\Desktop\turska3\PA10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Documents and Settings\Jukic\Desktop\turska3\PA10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646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Documents and Settings\Jukic\Desktop\turska3\PA10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4105664" cy="30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Documents and Settings\Jukic\Desktop\turska3\PA10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32" y="3152368"/>
            <a:ext cx="4102635" cy="307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135" y="6229344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7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Jukic\Desktop\turska3\PA11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solidFill>
                  <a:srgbClr val="C00000"/>
                </a:solidFill>
              </a:rPr>
              <a:t>Güle</a:t>
            </a:r>
            <a:r>
              <a:rPr lang="hr-HR" dirty="0">
                <a:solidFill>
                  <a:srgbClr val="C00000"/>
                </a:solidFill>
              </a:rPr>
              <a:t> </a:t>
            </a:r>
            <a:r>
              <a:rPr lang="hr-HR" dirty="0" err="1">
                <a:solidFill>
                  <a:srgbClr val="C00000"/>
                </a:solidFill>
              </a:rPr>
              <a:t>güle</a:t>
            </a:r>
            <a:r>
              <a:rPr lang="hr-HR" dirty="0">
                <a:solidFill>
                  <a:srgbClr val="C00000"/>
                </a:solidFill>
              </a:rPr>
              <a:t> </a:t>
            </a:r>
            <a:r>
              <a:rPr lang="hr-HR" dirty="0" err="1" smtClean="0">
                <a:solidFill>
                  <a:srgbClr val="C00000"/>
                </a:solidFill>
              </a:rPr>
              <a:t>Türkiye</a:t>
            </a:r>
            <a:r>
              <a:rPr lang="hr-HR" dirty="0" smtClean="0">
                <a:solidFill>
                  <a:srgbClr val="C00000"/>
                </a:solidFill>
              </a:rPr>
              <a:t>!!!</a:t>
            </a:r>
            <a:endParaRPr lang="hr-HR" dirty="0">
              <a:solidFill>
                <a:srgbClr val="C00000"/>
              </a:solidFill>
            </a:endParaRPr>
          </a:p>
        </p:txBody>
      </p:sp>
      <p:pic>
        <p:nvPicPr>
          <p:cNvPr id="37890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561" y="6093296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3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Jukic\Desktop\turska1\PA07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014"/>
            <a:ext cx="3672408" cy="27543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atte">
            <a:bevelT w="114300" prst="artDeco"/>
            <a:bevelB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Jukic\Desktop\turska1\PA07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3684918" cy="27636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Jukic\Desktop\turska1\PA07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12976"/>
            <a:ext cx="4608512" cy="34563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878785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17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Jukic\Desktop\turska1\PA07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5" y="116632"/>
            <a:ext cx="87369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Merhaba</a:t>
            </a:r>
            <a:r>
              <a:rPr lang="hr-HR" dirty="0" smtClean="0"/>
              <a:t> </a:t>
            </a:r>
            <a:r>
              <a:rPr lang="hr-HR" dirty="0" err="1" smtClean="0"/>
              <a:t>Istanbul</a:t>
            </a:r>
            <a:endParaRPr lang="hr-HR" dirty="0"/>
          </a:p>
        </p:txBody>
      </p:sp>
      <p:pic>
        <p:nvPicPr>
          <p:cNvPr id="4100" name="Picture 4" descr="C:\Documents and Settings\Jukic\Desktop\turska1\PA070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3744416" cy="2808312"/>
          </a:xfrm>
          <a:prstGeom prst="rect">
            <a:avLst/>
          </a:prstGeom>
          <a:noFill/>
          <a:scene3d>
            <a:camera prst="orthographicFront">
              <a:rot lat="0" lon="0" rev="21299999"/>
            </a:camera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Jukic\Desktop\turska1\PA070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5280587" cy="3960440"/>
          </a:xfrm>
          <a:prstGeom prst="rect">
            <a:avLst/>
          </a:prstGeom>
          <a:noFill/>
          <a:scene3d>
            <a:camera prst="orthographicFront">
              <a:rot lat="0" lon="0" rev="600000"/>
            </a:camera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136" y="6021288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72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Napokon </a:t>
            </a:r>
            <a:r>
              <a:rPr lang="hr-HR" dirty="0" err="1" smtClean="0"/>
              <a:t>Adana</a:t>
            </a:r>
            <a:endParaRPr lang="hr-HR" dirty="0"/>
          </a:p>
        </p:txBody>
      </p:sp>
      <p:pic>
        <p:nvPicPr>
          <p:cNvPr id="2051" name="Picture 3" descr="C:\Documents and Settings\Jukic\Desktop\turska1\PA07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720747" cy="5040560"/>
          </a:xfrm>
          <a:prstGeom prst="rect">
            <a:avLst/>
          </a:prstGeom>
          <a:noFill/>
          <a:scene3d>
            <a:camera prst="orthographicFront">
              <a:rot lat="0" lon="21299999" rev="21299999"/>
            </a:camera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076950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3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Upoznavanje</a:t>
            </a:r>
            <a:endParaRPr lang="hr-HR" dirty="0"/>
          </a:p>
        </p:txBody>
      </p:sp>
      <p:pic>
        <p:nvPicPr>
          <p:cNvPr id="1026" name="Picture 2" descr="C:\Documents and Settings\Jukic\Desktop\turska1\PA07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219665" cy="541474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fbcdn-sphotos-h-a.akamaihd.net/hphotos-ak-prn2/1377173_10151900999121329_80691328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920762" cy="33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377" y="6067425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6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Prvi radni dan</a:t>
            </a:r>
            <a:endParaRPr lang="hr-HR" dirty="0"/>
          </a:p>
        </p:txBody>
      </p:sp>
      <p:pic>
        <p:nvPicPr>
          <p:cNvPr id="2050" name="Picture 2" descr="C:\Documents and Settings\Jukic\Desktop\turska1\PA08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58827"/>
            <a:ext cx="3024336" cy="22682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Jukic\Desktop\turska1\PA08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26" y="3416719"/>
            <a:ext cx="4028982" cy="30217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Jukic\Desktop\turska1\PA080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20" y="3414120"/>
            <a:ext cx="4032448" cy="30243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Documents and Settings\Jukic\Desktop\turska2\PA1001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58828"/>
            <a:ext cx="3024336" cy="22682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01" y="116632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251520" y="1628800"/>
            <a:ext cx="28083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dirty="0" err="1"/>
              <a:t>Okulumuz</a:t>
            </a:r>
            <a:r>
              <a:rPr lang="hr-HR" dirty="0"/>
              <a:t> </a:t>
            </a:r>
            <a:r>
              <a:rPr lang="hr-HR" dirty="0" err="1" smtClean="0"/>
              <a:t>Hoşgeldiniz</a:t>
            </a:r>
            <a:r>
              <a:rPr lang="hr-HR" dirty="0" smtClean="0"/>
              <a:t>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9145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Documents and Settings\Jukic\Desktop\turska1\PA080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654"/>
            <a:ext cx="8496944" cy="63727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Documents and Settings\Jukic\Desktop\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6081142"/>
            <a:ext cx="2038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5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ekarska">
  <a:themeElements>
    <a:clrScheme name="Apotekars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ekars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ekars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302</TotalTime>
  <Words>95</Words>
  <Application>Microsoft Office PowerPoint</Application>
  <PresentationFormat>Prikaz na zaslonu (4:3)</PresentationFormat>
  <Paragraphs>24</Paragraphs>
  <Slides>37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37</vt:i4>
      </vt:variant>
    </vt:vector>
  </HeadingPairs>
  <TitlesOfParts>
    <vt:vector size="38" baseType="lpstr">
      <vt:lpstr>Apotekarska</vt:lpstr>
      <vt:lpstr>1. radni posjet: ADANA, TURSKA</vt:lpstr>
      <vt:lpstr>Cilj posjeta: upoznavanje</vt:lpstr>
      <vt:lpstr>Polazak - Zagreb</vt:lpstr>
      <vt:lpstr>PowerPointova prezentacija</vt:lpstr>
      <vt:lpstr>Merhaba Istanbul</vt:lpstr>
      <vt:lpstr>Napokon Adana</vt:lpstr>
      <vt:lpstr>Upoznavanje</vt:lpstr>
      <vt:lpstr>Prvi radni dan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Razgledavanje…</vt:lpstr>
      <vt:lpstr>PowerPointova prezentacija</vt:lpstr>
      <vt:lpstr>PowerPointova prezentacija</vt:lpstr>
      <vt:lpstr>PowerPointova prezentacija</vt:lpstr>
      <vt:lpstr>Drugi radni dan - Gaziantep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Treći radni dan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Güle güle Türkiye!!!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radni posjet: ADANA, TURSKA</dc:title>
  <dc:creator>Jukic</dc:creator>
  <cp:lastModifiedBy>Jukic</cp:lastModifiedBy>
  <cp:revision>31</cp:revision>
  <dcterms:created xsi:type="dcterms:W3CDTF">2013-10-12T13:06:38Z</dcterms:created>
  <dcterms:modified xsi:type="dcterms:W3CDTF">2013-10-21T16:13:41Z</dcterms:modified>
</cp:coreProperties>
</file>