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111" d="100"/>
          <a:sy n="111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09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1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34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59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1548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501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535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58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7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000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64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1433B-4EB1-446B-A92D-4D3165ED4BF8}" type="datetimeFigureOut">
              <a:rPr lang="hr-HR" smtClean="0"/>
              <a:t>7.7.2015.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C9E17-A4E4-47C8-BE5A-175213CEF18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1638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7000"/>
    </mc:Choice>
    <mc:Fallback xmlns="">
      <p:transition spd="slow" advClick="0" advTm="17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XMJm9zZd64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latin typeface="Jokerman" pitchFamily="82" charset="0"/>
              </a:rPr>
              <a:t>RADIONICE KINEMATOGRAFIJE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>
                <a:latin typeface="Jokerman" pitchFamily="82" charset="0"/>
              </a:rPr>
              <a:t>Croatian team</a:t>
            </a:r>
            <a:endParaRPr lang="hr-HR" dirty="0"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34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6672"/>
            <a:ext cx="8640960" cy="564949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r-HR" sz="4400" dirty="0">
                <a:latin typeface="Chiller" pitchFamily="82" charset="0"/>
              </a:rPr>
              <a:t>Tijekom naših radionica usvojili smo osnove izrade filma: kako napisati scenarij, kako izraditi knjigu snimanja kao i samo snimanje i montiranje filma.</a:t>
            </a:r>
          </a:p>
          <a:p>
            <a:pPr marL="0" indent="0" algn="just">
              <a:buNone/>
            </a:pPr>
            <a:endParaRPr lang="hr-HR" sz="4400" dirty="0">
              <a:latin typeface="Chiller" pitchFamily="82" charset="0"/>
            </a:endParaRPr>
          </a:p>
          <a:p>
            <a:pPr marL="0" indent="0" algn="just">
              <a:buNone/>
            </a:pPr>
            <a:r>
              <a:rPr lang="hr-HR" sz="4400" dirty="0" smtClean="0">
                <a:latin typeface="Chiller" pitchFamily="82" charset="0"/>
              </a:rPr>
              <a:t>Amaterska </a:t>
            </a:r>
            <a:r>
              <a:rPr lang="hr-HR" sz="4400" dirty="0">
                <a:latin typeface="Chiller" pitchFamily="82" charset="0"/>
              </a:rPr>
              <a:t>filmska skupina zvana </a:t>
            </a:r>
            <a:r>
              <a:rPr lang="hr-HR" sz="4400" b="1" dirty="0">
                <a:solidFill>
                  <a:srgbClr val="FF0000"/>
                </a:solidFill>
                <a:latin typeface="Chiller" pitchFamily="82" charset="0"/>
              </a:rPr>
              <a:t>Vivid Cinema </a:t>
            </a:r>
            <a:r>
              <a:rPr lang="hr-HR" sz="4400" dirty="0">
                <a:latin typeface="Chiller" pitchFamily="82" charset="0"/>
              </a:rPr>
              <a:t>uvelike je pomogla u ostvarenju toga s izvrsnom radionicom koju je priredila samo za nas.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5373216"/>
            <a:ext cx="2880319" cy="1267837"/>
          </a:xfrm>
          <a:prstGeom prst="horizontalScroll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b="1" dirty="0" smtClean="0">
                <a:solidFill>
                  <a:schemeClr val="bg1"/>
                </a:solidFill>
                <a:latin typeface="Chiller" pitchFamily="82" charset="0"/>
              </a:rPr>
              <a:t>Thank you, guys!!!</a:t>
            </a:r>
          </a:p>
          <a:p>
            <a:pPr algn="ctr"/>
            <a:r>
              <a:rPr lang="hr-HR" sz="2800" b="1" dirty="0" smtClean="0">
                <a:solidFill>
                  <a:schemeClr val="bg1"/>
                </a:solidFill>
                <a:latin typeface="Chiller" pitchFamily="82" charset="0"/>
                <a:sym typeface="Wingdings" pitchFamily="2" charset="2"/>
              </a:rPr>
              <a:t></a:t>
            </a:r>
            <a:endParaRPr lang="hr-HR" sz="2800" b="1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0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kić\Desktop\Comenius\Filmska skupina\kinema_radionice\DSC_02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4768"/>
            <a:ext cx="9144000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ukić\Desktop\Comenius\Filmska skupina\kinema_radionice\DSC_0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5379">
            <a:off x="3484191" y="3685507"/>
            <a:ext cx="3951320" cy="2627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Users\Jukić\Desktop\Comenius\Filmska skupina\kinema_radionice\DSC_02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1361">
            <a:off x="360952" y="716595"/>
            <a:ext cx="3851099" cy="25605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Jukić\Desktop\Comenius\Filmska skupina\kinema_radionice\DSC_02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34172">
            <a:off x="5158848" y="1043192"/>
            <a:ext cx="3254350" cy="21637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 rot="20787307">
            <a:off x="248138" y="3773169"/>
            <a:ext cx="3293422" cy="1642348"/>
          </a:xfrm>
          <a:prstGeom prst="sun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>
                <a:solidFill>
                  <a:schemeClr val="bg1"/>
                </a:solidFill>
                <a:latin typeface="Chiller" pitchFamily="82" charset="0"/>
              </a:rPr>
              <a:t>Osnove</a:t>
            </a:r>
            <a:endParaRPr lang="hr-HR" sz="3200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39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9000"/>
    </mc:Choice>
    <mc:Fallback xmlns="">
      <p:transition spd="slow" advClick="0"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kić\Desktop\Comenius\Filmska skupina\radionica_scenarija\DSC_0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3168352" cy="1143000"/>
          </a:xfrm>
          <a:prstGeom prst="cloud">
            <a:avLst/>
          </a:prstGeo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chemeClr val="bg1"/>
                </a:solidFill>
                <a:latin typeface="Chiller" pitchFamily="82" charset="0"/>
              </a:rPr>
              <a:t>Scenarij</a:t>
            </a:r>
            <a:endParaRPr lang="hr-HR" b="1" dirty="0">
              <a:solidFill>
                <a:schemeClr val="bg1"/>
              </a:solidFill>
              <a:latin typeface="Chiller" pitchFamily="82" charset="0"/>
            </a:endParaRPr>
          </a:p>
        </p:txBody>
      </p:sp>
      <p:pic>
        <p:nvPicPr>
          <p:cNvPr id="2051" name="Picture 3" descr="C:\Users\Jukić\Desktop\Comenius\Filmska skupina\radionica_scenarija\DSC_00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8495">
            <a:off x="2256041" y="3551650"/>
            <a:ext cx="3597299" cy="2391821"/>
          </a:xfrm>
          <a:prstGeom prst="rect">
            <a:avLst/>
          </a:prstGeom>
          <a:ln w="1270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kić\Desktop\Comenius\Filmska skupina\radionica_scenarija\DSC_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9846">
            <a:off x="4695771" y="1248360"/>
            <a:ext cx="4102184" cy="2727515"/>
          </a:xfrm>
          <a:prstGeom prst="rect">
            <a:avLst/>
          </a:prstGeom>
          <a:ln w="127000" cap="sq">
            <a:solidFill>
              <a:schemeClr val="accent4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7" name="Picture 7" descr="C:\Users\Jukić\Desktop\Comenius\Filmska skupina\Radionica snimanja\viv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821">
            <a:off x="3872436" y="1512591"/>
            <a:ext cx="5107743" cy="3921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hr-HR" b="1" dirty="0" smtClean="0">
                <a:solidFill>
                  <a:srgbClr val="00B0F0"/>
                </a:solidFill>
                <a:latin typeface="Chiller" pitchFamily="82" charset="0"/>
              </a:rPr>
              <a:t>Vivid Cinema radionica</a:t>
            </a:r>
            <a:endParaRPr lang="hr-HR" b="1" dirty="0">
              <a:solidFill>
                <a:srgbClr val="00B0F0"/>
              </a:solidFill>
              <a:latin typeface="Chiller" pitchFamily="82" charset="0"/>
            </a:endParaRPr>
          </a:p>
        </p:txBody>
      </p:sp>
      <p:pic>
        <p:nvPicPr>
          <p:cNvPr id="5126" name="Picture 6" descr="C:\Users\Jukić\Desktop\Comenius\Filmska skupina\Radionica snimanja\DSC_02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0294">
            <a:off x="188740" y="2890297"/>
            <a:ext cx="5290887" cy="3517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5364088" y="2787410"/>
            <a:ext cx="1800200" cy="100163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b="1" spc="300" dirty="0" smtClean="0">
                <a:latin typeface="Elephant" pitchFamily="18" charset="0"/>
              </a:rPr>
              <a:t>Petar</a:t>
            </a:r>
            <a:endParaRPr lang="hr-HR" b="1" spc="300" dirty="0">
              <a:latin typeface="Elephant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 rot="20563865">
            <a:off x="171474" y="1090945"/>
            <a:ext cx="1008112" cy="21367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hr-HR" spc="300" dirty="0">
                <a:solidFill>
                  <a:schemeClr val="bg1"/>
                </a:solidFill>
                <a:latin typeface="Elephant" pitchFamily="18" charset="0"/>
              </a:rPr>
              <a:t>K</a:t>
            </a:r>
            <a:r>
              <a:rPr lang="hr-HR" spc="300" dirty="0" smtClean="0">
                <a:solidFill>
                  <a:schemeClr val="bg1"/>
                </a:solidFill>
                <a:latin typeface="Elephant" pitchFamily="18" charset="0"/>
              </a:rPr>
              <a:t>ristijan</a:t>
            </a:r>
            <a:endParaRPr lang="hr-HR" spc="300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16" name="Down Arrow 15"/>
          <p:cNvSpPr/>
          <p:nvPr/>
        </p:nvSpPr>
        <p:spPr>
          <a:xfrm rot="20326596">
            <a:off x="1959811" y="877043"/>
            <a:ext cx="1008112" cy="206807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hr-HR" spc="300" dirty="0" smtClean="0">
                <a:solidFill>
                  <a:schemeClr val="bg1"/>
                </a:solidFill>
                <a:latin typeface="Elephant" pitchFamily="18" charset="0"/>
              </a:rPr>
              <a:t>Petar</a:t>
            </a:r>
            <a:endParaRPr lang="hr-HR" spc="300" dirty="0">
              <a:solidFill>
                <a:schemeClr val="bg1"/>
              </a:solidFill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ukić\Desktop\Comenius\Filmska skupina\Radionica snimanja\DSC_02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544616" cy="36865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Jukić\Desktop\Comenius\Filmska skupina\Radionica snimanja\DSC_02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4827">
            <a:off x="5292080" y="519840"/>
            <a:ext cx="3528392" cy="2346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Jukić\Desktop\Comenius\Filmska skupina\Radionica snimanja\DSC_02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4212301" cy="280073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Jukić\Desktop\Comenius\Filmska skupina\Radionica snimanja\viv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3194">
            <a:off x="438685" y="3740963"/>
            <a:ext cx="3771323" cy="24654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708920"/>
            <a:ext cx="2304256" cy="1168539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bg1"/>
                </a:solidFill>
                <a:latin typeface="Chiller" pitchFamily="82" charset="0"/>
              </a:rPr>
              <a:t>Osnove i knjiga snimanja</a:t>
            </a:r>
            <a:endParaRPr lang="hr-HR" sz="2400" b="1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Jukić\Desktop\Comenius\Filmska skupina\Radionica snimanja\P105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332656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C:\Users\Jukić\Desktop\Comenius\Filmska skupina\Radionica snimanja\P105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34" y="377231"/>
            <a:ext cx="3648471" cy="27363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C:\Users\Jukić\Desktop\Comenius\Filmska skupina\Radionica snimanja\P105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3627022"/>
            <a:ext cx="3707904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6" descr="C:\Users\Jukić\Desktop\Comenius\Filmska skupina\Radionica snimanja\P105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334" y="3627021"/>
            <a:ext cx="3707905" cy="27809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3563888" y="2708920"/>
            <a:ext cx="2088232" cy="1246823"/>
          </a:xfrm>
          <a:prstGeom prst="hear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hiller" pitchFamily="82" charset="0"/>
              </a:rPr>
              <a:t>Snimanje</a:t>
            </a:r>
            <a:endParaRPr lang="hr-HR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Chiller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6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Jukić\Desktop\vividcinem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3516"/>
            <a:ext cx="864096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8822" y="5400707"/>
            <a:ext cx="813763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0070C0"/>
                </a:solidFill>
                <a:latin typeface="Chiller" pitchFamily="82" charset="0"/>
              </a:rPr>
              <a:t>Pogledajte </a:t>
            </a:r>
            <a:r>
              <a:rPr lang="hr-HR" sz="2400" dirty="0">
                <a:latin typeface="Chiller" pitchFamily="82" charset="0"/>
                <a:hlinkClick r:id="rId3" tooltip="here"/>
              </a:rPr>
              <a:t>ovdje</a:t>
            </a:r>
            <a:r>
              <a:rPr lang="hr-HR" sz="2400" dirty="0" smtClean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hr-HR" sz="2400" dirty="0">
                <a:solidFill>
                  <a:srgbClr val="0070C0"/>
                </a:solidFill>
                <a:latin typeface="Chiller" pitchFamily="82" charset="0"/>
              </a:rPr>
              <a:t>kako je montirani film ispao</a:t>
            </a:r>
            <a:r>
              <a:rPr lang="hr-HR" sz="2400" dirty="0">
                <a:solidFill>
                  <a:srgbClr val="FF0000"/>
                </a:solidFill>
                <a:latin typeface="Chiller" pitchFamily="82" charset="0"/>
              </a:rPr>
              <a:t> </a:t>
            </a:r>
            <a:r>
              <a:rPr lang="hr-HR" sz="2400" dirty="0" smtClean="0">
                <a:solidFill>
                  <a:schemeClr val="bg1"/>
                </a:solidFill>
                <a:latin typeface="Chiller" pitchFamily="82" charset="0"/>
              </a:rPr>
              <a:t>!!!</a:t>
            </a:r>
            <a:endParaRPr lang="hr-HR" sz="2400" dirty="0">
              <a:solidFill>
                <a:schemeClr val="bg1"/>
              </a:solidFill>
              <a:latin typeface="Chiller" pitchFamily="8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76887" y="3244334"/>
            <a:ext cx="590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latin typeface="Chiller" pitchFamily="82" charset="0"/>
                <a:hlinkClick r:id="rId3" tooltip="here"/>
              </a:rPr>
              <a:t>ovdje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4272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79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RADIONICE KINEMATOGRAFIJE</vt:lpstr>
      <vt:lpstr>PowerPoint Presentation</vt:lpstr>
      <vt:lpstr>PowerPoint Presentation</vt:lpstr>
      <vt:lpstr>Scenarij</vt:lpstr>
      <vt:lpstr>Vivid Cinema radionica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CINEMATOGRAPHY WORKSHOPS</dc:title>
  <dc:creator>Jukić</dc:creator>
  <cp:lastModifiedBy>Jukić</cp:lastModifiedBy>
  <cp:revision>19</cp:revision>
  <dcterms:created xsi:type="dcterms:W3CDTF">2015-05-17T18:15:16Z</dcterms:created>
  <dcterms:modified xsi:type="dcterms:W3CDTF">2015-07-07T17:25:22Z</dcterms:modified>
</cp:coreProperties>
</file>