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58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85387BC-DA83-4FD5-B824-27A5FDF599D4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F26D80A-F7FA-4257-B851-D085C4AC8A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87BC-DA83-4FD5-B824-27A5FDF599D4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D80A-F7FA-4257-B851-D085C4AC8A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87BC-DA83-4FD5-B824-27A5FDF599D4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D80A-F7FA-4257-B851-D085C4AC8A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87BC-DA83-4FD5-B824-27A5FDF599D4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D80A-F7FA-4257-B851-D085C4AC8A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87BC-DA83-4FD5-B824-27A5FDF599D4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D80A-F7FA-4257-B851-D085C4AC8A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87BC-DA83-4FD5-B824-27A5FDF599D4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D80A-F7FA-4257-B851-D085C4AC8AD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87BC-DA83-4FD5-B824-27A5FDF599D4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D80A-F7FA-4257-B851-D085C4AC8AD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87BC-DA83-4FD5-B824-27A5FDF599D4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D80A-F7FA-4257-B851-D085C4AC8A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87BC-DA83-4FD5-B824-27A5FDF599D4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D80A-F7FA-4257-B851-D085C4AC8A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85387BC-DA83-4FD5-B824-27A5FDF599D4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F26D80A-F7FA-4257-B851-D085C4AC8A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85387BC-DA83-4FD5-B824-27A5FDF599D4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F26D80A-F7FA-4257-B851-D085C4AC8A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5387BC-DA83-4FD5-B824-27A5FDF599D4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F26D80A-F7FA-4257-B851-D085C4AC8AD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ozeski.hr/ucenici-kao-snimatelji-i-novinar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196752"/>
            <a:ext cx="5933256" cy="2133600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Britannic Bold" pitchFamily="34" charset="0"/>
                <a:cs typeface="Aharoni" pitchFamily="2" charset="-79"/>
              </a:rPr>
              <a:t>TV studio</a:t>
            </a:r>
            <a:endParaRPr lang="hr-HR" sz="4000" dirty="0"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3573016"/>
            <a:ext cx="3962400" cy="213360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Britannic Bold" pitchFamily="34" charset="0"/>
              </a:rPr>
              <a:t>Croatian team</a:t>
            </a:r>
            <a:endParaRPr lang="hr-HR" sz="36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ukić\Desktop\TVstudio\DSC_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4780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33808" y="2330224"/>
            <a:ext cx="2385594" cy="983873"/>
          </a:xfrm>
          <a:prstGeom prst="cloud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Montiranje emisije…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63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ukić\Desktop\TVstudio\DSC_0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9" y="1268760"/>
            <a:ext cx="7233845" cy="48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5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+mn-lt"/>
              </a:rPr>
              <a:t>Zaposlenici su nas toplo primili i naučili su nas puno.</a:t>
            </a:r>
            <a:endParaRPr lang="hr-HR" sz="2800" dirty="0">
              <a:latin typeface="+mn-lt"/>
            </a:endParaRPr>
          </a:p>
        </p:txBody>
      </p:sp>
      <p:pic>
        <p:nvPicPr>
          <p:cNvPr id="3074" name="Picture 2" descr="C:\Users\Jukić\Desktop\TVstudio\DSC_0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676">
            <a:off x="4390161" y="2343083"/>
            <a:ext cx="3705599" cy="2463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Jukić\Desktop\TVstudio\DSC_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523">
            <a:off x="1156714" y="2784272"/>
            <a:ext cx="4253404" cy="2828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026702" y="4797152"/>
            <a:ext cx="3281075" cy="98387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Pogledajte snimljeno </a:t>
            </a:r>
            <a:r>
              <a:rPr lang="hr-HR" dirty="0" smtClean="0">
                <a:hlinkClick r:id="rId4"/>
              </a:rPr>
              <a:t>ovdje</a:t>
            </a:r>
            <a:r>
              <a:rPr lang="hr-HR" dirty="0" smtClean="0"/>
              <a:t> !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36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836712"/>
            <a:ext cx="7272808" cy="2088232"/>
          </a:xfrm>
        </p:spPr>
        <p:txBody>
          <a:bodyPr>
            <a:noAutofit/>
          </a:bodyPr>
          <a:lstStyle/>
          <a:p>
            <a:pPr algn="l"/>
            <a:r>
              <a:rPr lang="hr-HR" sz="2800" dirty="0" smtClean="0">
                <a:ea typeface="Arial Unicode MS" pitchFamily="34" charset="-128"/>
                <a:cs typeface="Arial" pitchFamily="34" charset="0"/>
              </a:rPr>
              <a:t>Posjetili smo TV studio Poljoprivredne TV, prve hrvatske poljoprivredne televizije koja je osnovana u Požegi 2012.</a:t>
            </a:r>
            <a:r>
              <a:rPr lang="hr-HR" sz="28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hr-HR" sz="28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endParaRPr lang="hr-HR" sz="28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87">
            <a:off x="4138935" y="3278000"/>
            <a:ext cx="3961482" cy="263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Jukić\Desktop\vizij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3628021" cy="180825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Jukić\Desktop\fram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18" y="1268760"/>
            <a:ext cx="3506969" cy="207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rot="60000">
            <a:off x="4834107" y="1092168"/>
            <a:ext cx="3020792" cy="4625489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-60000">
            <a:off x="1126399" y="1988658"/>
            <a:ext cx="3048891" cy="2881138"/>
          </a:xfrm>
        </p:spPr>
        <p:txBody>
          <a:bodyPr>
            <a:normAutofit/>
          </a:bodyPr>
          <a:lstStyle/>
          <a:p>
            <a:pPr algn="l"/>
            <a:r>
              <a:rPr lang="hr-HR" sz="2200" dirty="0" smtClean="0"/>
              <a:t>Iako je to mali TV studio sa samo osnovnim prostorijama ne samo da emitira Poljoprivrednu TV, nego je i dom mrežne video platforme Požeški.hr .</a:t>
            </a:r>
            <a:endParaRPr lang="hr-HR" sz="2200" dirty="0"/>
          </a:p>
        </p:txBody>
      </p:sp>
      <p:pic>
        <p:nvPicPr>
          <p:cNvPr id="4101" name="Picture 5" descr="http://pozeski.hr/wp-content/uploads/2013/11/t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08" y="3787799"/>
            <a:ext cx="2646387" cy="11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Jukić\Desktop\TVstudio\DSC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46560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C:\Users\Jukić\Desktop\TVstudio\DSC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7" y="3493229"/>
            <a:ext cx="3488999" cy="2319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1" name="Picture 1" descr="C:\Users\Jukić\Desktop\TVstudio\DSC_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14" y="657216"/>
            <a:ext cx="3574321" cy="2376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 rot="2363078">
            <a:off x="637670" y="2445646"/>
            <a:ext cx="3227832" cy="55664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Kontrolna prostorija</a:t>
            </a:r>
            <a:endParaRPr lang="hr-H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 rot="1923293">
            <a:off x="4391319" y="3013187"/>
            <a:ext cx="3953872" cy="556195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hr-HR" dirty="0" smtClean="0"/>
              <a:t>Prostorija za snimanje zvuka</a:t>
            </a:r>
            <a:endParaRPr lang="hr-HR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 rot="693173">
            <a:off x="1354638" y="971704"/>
            <a:ext cx="3227832" cy="556195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Montaža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87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Jukić\Desktop\TVstudio\DSC_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336704" cy="4213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Content Placeholder 8"/>
          <p:cNvSpPr txBox="1">
            <a:spLocks/>
          </p:cNvSpPr>
          <p:nvPr/>
        </p:nvSpPr>
        <p:spPr>
          <a:xfrm rot="1438633">
            <a:off x="1391487" y="1419607"/>
            <a:ext cx="2901084" cy="556195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S</a:t>
            </a:r>
            <a:r>
              <a:rPr lang="hr-HR" dirty="0" smtClean="0"/>
              <a:t>tudio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63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-60000">
            <a:off x="1129607" y="2303479"/>
            <a:ext cx="3063240" cy="1630128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+mn-lt"/>
              </a:rPr>
              <a:t>Naš zadatak je bio snimiti reportažu o Comenius filmskoj skupini u našoj školi.</a:t>
            </a:r>
            <a:endParaRPr lang="hr-HR" dirty="0">
              <a:latin typeface="+mn-lt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0" r="28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00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ukić\Desktop\TVstudio\DSC_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7270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88024" y="2276872"/>
            <a:ext cx="3368246" cy="562213"/>
          </a:xfrm>
          <a:prstGeom prst="cloud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Iva kao voditeljica...</a:t>
            </a:r>
            <a:endParaRPr lang="hr-HR" dirty="0"/>
          </a:p>
        </p:txBody>
      </p:sp>
      <p:sp>
        <p:nvSpPr>
          <p:cNvPr id="23" name="TextBox 22"/>
          <p:cNvSpPr txBox="1"/>
          <p:nvPr/>
        </p:nvSpPr>
        <p:spPr>
          <a:xfrm>
            <a:off x="899592" y="1412776"/>
            <a:ext cx="4464496" cy="983873"/>
          </a:xfrm>
          <a:prstGeom prst="cloud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Lorena, Terezija i Valentina kao gošće emisije…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4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ukić\Desktop\TVstudio\DSC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2268"/>
            <a:ext cx="7344816" cy="48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5468" y="3212976"/>
            <a:ext cx="3188939" cy="983873"/>
          </a:xfrm>
          <a:prstGeom prst="cloud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Muški dio skupine iza kamera…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84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0" r="28670"/>
          <a:stretch>
            <a:fillRect/>
          </a:stretch>
        </p:blipFill>
        <p:spPr/>
      </p:pic>
      <p:pic>
        <p:nvPicPr>
          <p:cNvPr id="9219" name="Picture 3" descr="C:\Users\Jukić\Desktop\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368">
            <a:off x="971600" y="1196752"/>
            <a:ext cx="3184003" cy="4200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52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157</TotalTime>
  <Words>108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TV studio</vt:lpstr>
      <vt:lpstr>Posjetili smo TV studio Poljoprivredne TV, prve hrvatske poljoprivredne televizije koja je osnovana u Požegi 2012. </vt:lpstr>
      <vt:lpstr>PowerPoint Presentation</vt:lpstr>
      <vt:lpstr>PowerPoint Presentation</vt:lpstr>
      <vt:lpstr>PowerPoint Presentation</vt:lpstr>
      <vt:lpstr>Naš zadatak je bio snimiti reportažu o Comenius filmskoj skupini u našoj školi.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Zaposlenici su nas toplo primili i naučili su nas puno.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Visiting a TV studio</dc:title>
  <dc:creator>Jukić</dc:creator>
  <cp:lastModifiedBy>Jukić</cp:lastModifiedBy>
  <cp:revision>17</cp:revision>
  <dcterms:created xsi:type="dcterms:W3CDTF">2015-05-17T20:52:57Z</dcterms:created>
  <dcterms:modified xsi:type="dcterms:W3CDTF">2015-07-07T15:52:04Z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